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478425b6722c699a3d345dc4b5e2214a82530eae.png"/>
<Relationship Id="rId4" Type="http://schemas.openxmlformats.org/officeDocument/2006/relationships/image" Target="../media/d7eec373ea4fe15d3383be6f5328a9692030890a.png"/>
<Relationship Id="rId5" Type="http://schemas.openxmlformats.org/officeDocument/2006/relationships/image" Target="../media/522be86c22670401a7d941b0727d3807fc8233ca.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40de1208f567989d3159df2978a7d68fdeac0f14.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Hoke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Hoke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$4.15M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$1.52M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$2.64M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Hoke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4</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5</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Hoke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Hoke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$308K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4</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Hoke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$189K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Collaborative Strategic Planning</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$46K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Naloxone Distribution</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$43.6K</a:t>
            </a:r>
            <a:r>
              <a:rPr cap="none" sz="1000" i="0" b="0" u="none" strike="noStrike">
                <a:solidFill>
                  <a:srgbClr val="000000">
                    <a:alpha val="100000"/>
                  </a:srgbClr>
                </a:solidFill>
                <a:latin typeface="Arial"/>
                <a:cs typeface="Arial"/>
                <a:ea typeface="Arial"/>
                <a:sym typeface="Arial"/>
              </a:rPr>
              <a:t>.</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2026-08-21T10:43:08Z</dcterms:modified>
</cp:coreProperties>
</file>