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6f3a66d6669eb5e137ac9909f04bf3120cea9515.png"/>
<Relationship Id="rId4" Type="http://schemas.openxmlformats.org/officeDocument/2006/relationships/image" Target="../media/8e1d9dabe7b8e40b54d79b2b9ed5f603f65a6c1a.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77f66a21f5138dffed7430d065b61c1f23fe61e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Hyde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Hyde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$340K</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$124K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$216K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Hyde County</a:t>
            </a:r>
            <a:r>
              <a:rPr cap="none" sz="1000" i="0" b="0" u="none" strike="noStrike">
                <a:solidFill>
                  <a:srgbClr val="000000">
                    <a:alpha val="100000"/>
                  </a:srgbClr>
                </a:solidFill>
                <a:latin typeface="Arial"/>
                <a:cs typeface="Arial"/>
                <a:ea typeface="Arial"/>
                <a:sym typeface="Arial"/>
              </a:rPr>
              <a:t> has not shared any spending plans </a:t>
            </a:r>
            <a:r>
              <a:rPr cap="none" sz="1000" i="0" b="0" u="none" strike="noStrike">
                <a:solidFill>
                  <a:srgbClr val="000000">
                    <a:alpha val="100000"/>
                  </a:srgbClr>
                </a:solidFill>
                <a:latin typeface="Arial"/>
                <a:cs typeface="Arial"/>
                <a:ea typeface="Arial"/>
                <a:sym typeface="Arial"/>
              </a:rPr>
              <a:t>as of June 15, 2026.</a:t>
            </a:r>
          </a:p>
        </p:txBody>
      </p:sp>
      <p:sp>
        <p:nvSpPr>
          <p:cNvPr id="8"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Hyde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Hyde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Hyde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2026-08-21T10:43:09Z</dcterms:modified>
</cp:coreProperties>
</file>