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0584e1ba1e4b5ac81a55121c400f397344a3e1d3.png"/>
<Relationship Id="rId4" Type="http://schemas.openxmlformats.org/officeDocument/2006/relationships/image" Target="../media/fb5b0b8de5ab36b9802fe4bb1941cf7b4295e089.png"/>
<Relationship Id="rId5" Type="http://schemas.openxmlformats.org/officeDocument/2006/relationships/image" Target="../media/b11a0a13d725968acee28f9b7db3d72188c3b152.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746394ce2415aa05acf6d6a2455916c9c58eb01a.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Iredell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Iredell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$26.4M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$9.64M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$16.8M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Iredell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7</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Iredell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Iredell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$1.29M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Iredell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$550K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$383K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Early Intervention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$296K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2026-08-21T10:43:12Z</dcterms:modified>
</cp:coreProperties>
</file>