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d6aad4f70c9b3b2affa3c263b4303f539ccbf306.png"/>
<Relationship Id="rId4" Type="http://schemas.openxmlformats.org/officeDocument/2006/relationships/image" Target="../media/4158fbd4528613a47ee34a6992d01bc9f0212f14.png"/>
<Relationship Id="rId5" Type="http://schemas.openxmlformats.org/officeDocument/2006/relationships/image" Target="../media/bfbf875a1db631a799c37a307dbe2f66b520086a.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0eee6783e4f1c5fae68280d3f45ae6ee53c4e2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Jackson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Jackson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$6.34M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$2.31M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$4.02M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Jackson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Jackson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Jackson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Jackson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2026-08-21T10:43:15Z</dcterms:modified>
</cp:coreProperties>
</file>