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5d306bc2d1d4b0c2481d00465d37c4f69ee8a517.png"/>
<Relationship Id="rId4" Type="http://schemas.openxmlformats.org/officeDocument/2006/relationships/image" Target="../media/641ae22202e1c63b3827949045dd17d5f47d1e58.png"/>
<Relationship Id="rId5" Type="http://schemas.openxmlformats.org/officeDocument/2006/relationships/image" Target="../media/1ad6da654a099f24729ecb6dc29681b97ab813e6.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cc18ce38cf3e6b33206c2a685f1beabcdb220e23.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City of Jacksonville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Jacksonville</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$1.19M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$433K</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$753K</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Jacksonville</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2</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3</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City of Jacksonville</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Jacksonville</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$51.2K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2</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Jacksonville</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Reentry Programs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$35.2K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Naloxone Distribution</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$16K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2026-08-21T10:43:17Z</dcterms:modified>
</cp:coreProperties>
</file>