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05297c45a339385710b6ebab7cf2ab146683894d.png"/>
<Relationship Id="rId4" Type="http://schemas.openxmlformats.org/officeDocument/2006/relationships/image" Target="../media/15ccb7fd09d3ef964eae49baa28918b33272eef3.png"/>
<Relationship Id="rId5" Type="http://schemas.openxmlformats.org/officeDocument/2006/relationships/image" Target="../media/4140d911fe9e81828ce51fdac61ae6ce20d66d89.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9f70d8b390a69ed4a9d21e47e459f935c4d80be.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Johnston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Johnston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$15.6M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$5.7M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$9.92M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Johnston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Johnston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Johnston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$970K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Johnston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$557K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$229K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$154K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2026-08-21T10:43:19Z</dcterms:modified>
</cp:coreProperties>
</file>