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57556194d2045d4d9be731ef43b757b4fe80ab34.png"/>
<Relationship Id="rId4" Type="http://schemas.openxmlformats.org/officeDocument/2006/relationships/image" Target="../media/b3e480717271a88fc7c794966c785bbcbc54dc92.png"/>
<Relationship Id="rId5" Type="http://schemas.openxmlformats.org/officeDocument/2006/relationships/image" Target="../media/9a99405b18ad2f5329c77ba42207010b3247b6bc.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8d39c49f9d412bcaf928617b37ad67139c22f3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Jones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Jones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$401K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$697K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Jones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Jones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Jones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Jones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$9.1K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$6.54K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2026-08-21T10:43:21Z</dcterms:modified>
</cp:coreProperties>
</file>