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5652393f2c8395916e79c8e7292d77c15852206f.png"/>
<Relationship Id="rId4" Type="http://schemas.openxmlformats.org/officeDocument/2006/relationships/image" Target="../media/768320b9997e1e0f467ba16f77c5968b4ba39251.png"/>
<Relationship Id="rId5" Type="http://schemas.openxmlformats.org/officeDocument/2006/relationships/image" Target="../media/3c0d2402f1dfbb2500f8ccd7b1e456e96eaf41e2.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ecbf88857f9ca43704053b83785759b3297365c.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Lee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Lee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$8.15M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$2.98M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$5.18M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Lee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10</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Lee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Lee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$260K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Lee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$110K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Criminal Justice Diversion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$68.2K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Reentry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$52K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2026-08-21T10:43:24Z</dcterms:modified>
</cp:coreProperties>
</file>