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de65556de763b1535f5168564fd4fa289656a9d6.png"/>
<Relationship Id="rId4" Type="http://schemas.openxmlformats.org/officeDocument/2006/relationships/image" Target="../media/09535ec1ebc47a3d193a6fc85fc01599ebdcb329.png"/>
<Relationship Id="rId5" Type="http://schemas.openxmlformats.org/officeDocument/2006/relationships/image" Target="../media/28510268c5bae22874ae090f2bc81976fa4a042a.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f0d872c9ec2a405457296b260c3f8cbdf22ef8c2.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Lenoir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Lenoir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$7.54M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$2.75M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$4.79M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Lenoir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Lenoir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Lenoir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$5K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Lenoir County</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2026-08-21T10:43:26Z</dcterms:modified>
</cp:coreProperties>
</file>