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0d8624a7473b6766eecc49a3a55597c3f4d30475.png"/>
<Relationship Id="rId4" Type="http://schemas.openxmlformats.org/officeDocument/2006/relationships/image" Target="../media/d826fca6cc2641585ddc904342c935030e3fc6fc.png"/>
<Relationship Id="rId5" Type="http://schemas.openxmlformats.org/officeDocument/2006/relationships/image" Target="../media/980cbab05c31fc65d2f45284e920ce78503bafb7.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ae9fabc424beb415b59e561629dd945b230364e.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Lincoln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Lincoln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$11.6M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$4.22M</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$7.35M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Lincoln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spending plan authorizing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Lincoln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Lincoln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$364K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and </a:t>
            </a:r>
            <a:r>
              <a:rPr cap="none" sz="1000" i="0" b="1" u="none" strike="noStrike">
                <a:solidFill>
                  <a:srgbClr val="000000">
                    <a:alpha val="100000"/>
                  </a:srgbClr>
                </a:solidFill>
                <a:latin typeface="Arial"/>
                <a:cs typeface="Arial"/>
                <a:ea typeface="Arial"/>
                <a:sym typeface="Arial"/>
              </a:rPr>
              <a:t>1</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914131">
                    <a:alpha val="100000"/>
                  </a:srgbClr>
                </a:solidFill>
                <a:latin typeface="Arial"/>
                <a:cs typeface="Arial"/>
                <a:ea typeface="Arial"/>
                <a:sym typeface="Arial"/>
              </a:rPr>
              <a:t>Exhibit B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Lincoln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Exhibit B Strategy</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$231K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$133K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2026-08-21T10:43:28Z</dcterms:modified>
</cp:coreProperties>
</file>