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6f65c97154773201e2b584b503d69e0b6e3cf0bd.png"/>
<Relationship Id="rId4" Type="http://schemas.openxmlformats.org/officeDocument/2006/relationships/image" Target="../media/f3a36e6011bd5271fc4c9a45c2e1c04705d6b2f3.png"/>
<Relationship Id="rId5" Type="http://schemas.openxmlformats.org/officeDocument/2006/relationships/image" Target="../media/fee558e662f9da77c1a1a287f5892af8c532e57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68ce36454de0365135ec6d346af50803d25ae3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Madison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Madison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$2.97M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$1.08M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$1.88M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Madison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unique strategy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Madison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Madison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$53.8K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Madison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$53.8K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2026-08-21T10:43:32Z</dcterms:modified>
</cp:coreProperties>
</file>