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724a41325f5b8785c7b357cc238cea29fba73124.png"/>
<Relationship Id="rId4" Type="http://schemas.openxmlformats.org/officeDocument/2006/relationships/image" Target="../media/ece27d13752ec5687747020fc3d4baab19a7db6a.png"/>
<Relationship Id="rId5" Type="http://schemas.openxmlformats.org/officeDocument/2006/relationships/image" Target="../media/55c3eafda1af2a6274fcf128484502c48515388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410438df0df968617eef02bb3edecd6180d795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Martin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Martin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$2.91M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$1.85M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Martin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Martin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Martin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Martin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$42.5K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Syringe Services Program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2026-08-21T10:43:35Z</dcterms:modified>
</cp:coreProperties>
</file>