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796e57f43bcfbe7a2de9fa1355260996ed2b7b11.png"/>
<Relationship Id="rId4" Type="http://schemas.openxmlformats.org/officeDocument/2006/relationships/image" Target="../media/dbb6785cd49ebe974907fbb49d47818fe120630d.png"/>
<Relationship Id="rId5" Type="http://schemas.openxmlformats.org/officeDocument/2006/relationships/image" Target="../media/ee40648b26041d3d8ba7b080ab235e3cfeb1dd90.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a6042418470ad75de83f79f24646225697ceee9.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McDowell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McDowell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$7.33M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$2.68M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$4.66M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McDowell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9</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McDowell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McDowell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$554K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McDowell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$178K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$136K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$77.2K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2026-08-21T10:43:38Z</dcterms:modified>
</cp:coreProperties>
</file>