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ee4f458386bfae6a9612775b6f64eac4233eeade.png"/>
<Relationship Id="rId4" Type="http://schemas.openxmlformats.org/officeDocument/2006/relationships/image" Target="../media/e50b82f08b6a7b92fb50db2dde26941af183e595.png"/>
<Relationship Id="rId5" Type="http://schemas.openxmlformats.org/officeDocument/2006/relationships/image" Target="../media/3d3ac2c6949a975c40d3d2022fa2a9b39851b70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69a30c104f175db05b725720f4b1cb53d9e7d6b.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Mecklenburg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Mecklenburg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$77.4M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$27.6M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$49.8M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Mecklenburg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11</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Mecklenburg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Mecklenburg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$4.97M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Mecklenburg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$1.74M</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$1.21M</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$1M</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2026-08-21T10:43:39Z</dcterms:modified>
</cp:coreProperties>
</file>