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8b0edb715f81e0747748b8f422f49177f6c0184f.png"/>
<Relationship Id="rId4" Type="http://schemas.openxmlformats.org/officeDocument/2006/relationships/image" Target="../media/670fb0a23cb2d23bc9d9f7c06b7a50defd3d6eca.png"/>
<Relationship Id="rId5" Type="http://schemas.openxmlformats.org/officeDocument/2006/relationships/image" Target="../media/9099d241811a2fdbdaca80688a3ffbc8e3dc1616.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e6cb98b1e30212071d3dd20d92e728cc49e586a0.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Mitchell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Mitchell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$3.86M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$1.41M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$2.45M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Mitchell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2</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one</a:t>
            </a:r>
            <a:r>
              <a:rPr cap="none" sz="1000" i="0" b="0" u="none" strike="noStrike">
                <a:solidFill>
                  <a:srgbClr val="000000">
                    <a:alpha val="100000"/>
                  </a:srgbClr>
                </a:solidFill>
                <a:latin typeface="Arial"/>
                <a:cs typeface="Arial"/>
                <a:ea typeface="Arial"/>
                <a:sym typeface="Arial"/>
              </a:rPr>
              <a:t> unique strategy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Mitchell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Mitchell County</a:t>
            </a:r>
            <a:r>
              <a:rPr cap="none" sz="1000" i="0" b="0" u="none" strike="noStrike">
                <a:solidFill>
                  <a:srgbClr val="000000">
                    <a:alpha val="100000"/>
                  </a:srgbClr>
                </a:solidFill>
                <a:latin typeface="Arial"/>
                <a:cs typeface="Arial"/>
                <a:ea typeface="Arial"/>
                <a:sym typeface="Arial"/>
              </a:rPr>
              <a:t> has not reported spending any settlement funds </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Mitchell County</a:t>
            </a:r>
            <a:r>
              <a:rPr cap="none" sz="1000" i="0" b="0" u="none" strike="noStrike">
                <a:solidFill>
                  <a:srgbClr val="000000">
                    <a:alpha val="100000"/>
                  </a:srgbClr>
                </a:solidFill>
                <a:latin typeface="Arial"/>
                <a:cs typeface="Arial"/>
                <a:ea typeface="Arial"/>
                <a:sym typeface="Arial"/>
              </a:rPr>
              <a:t> has not yet reported funding any strategies.</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2026-08-21T10:43:41Z</dcterms:modified>
</cp:coreProperties>
</file>