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fbd1574b9f137d9a8005d85d7ad348c4f94d7c6.png"/>
<Relationship Id="rId4" Type="http://schemas.openxmlformats.org/officeDocument/2006/relationships/image" Target="../media/1f855db15f206e3ad3243f7d61f8cec54469c0de.png"/>
<Relationship Id="rId5" Type="http://schemas.openxmlformats.org/officeDocument/2006/relationships/image" Target="../media/00b9e80fabbd1b24b9b15b7d0235ef14e92b5fc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f0cab6615ac9f35ae91aac9d6b83ab7d00b67c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Montgomery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Montgomery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$2.82M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$1.79M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Montgomery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Montgomery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Montgomery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$157K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Montgomery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$51.5K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$45.4K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2026-08-21T10:43:44Z</dcterms:modified>
</cp:coreProperties>
</file>