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101bb2eb553c357e3dec694cef9c7c688b92da9e.png"/>
<Relationship Id="rId4" Type="http://schemas.openxmlformats.org/officeDocument/2006/relationships/image" Target="../media/ccc79ce1d1ffdbc2084c6805bd6c36390b4f9d60.png"/>
<Relationship Id="rId5" Type="http://schemas.openxmlformats.org/officeDocument/2006/relationships/image" Target="../media/b428c8aebd6f9ca30a1419f4accb88188b754e2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401e2b4a9504c5a7b0ddf69cb8e99fba3755273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Moore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Moore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$4.43M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Moore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Moore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Moore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$873K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Moore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$673K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$124K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$47K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2026-08-21T10:43:46Z</dcterms:modified>
</cp:coreProperties>
</file>