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28d90ec03d58d2bc63aea677c027e2c9e92cbf5c.png"/>
<Relationship Id="rId4" Type="http://schemas.openxmlformats.org/officeDocument/2006/relationships/image" Target="../media/eccc38c06916691b9b84ecf1b69142f1eb99fae6.png"/>
<Relationship Id="rId5" Type="http://schemas.openxmlformats.org/officeDocument/2006/relationships/image" Target="../media/7054e58da2ea58f77b7877d6c1519d46f3b2692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d451764a5d18f116d6ca8d2899fdd2254e17e8f.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Nash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Nash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$10.6M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$3.85M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$6.7M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Nash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Nash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Nash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$51.1K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Nash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$49.4K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2026-08-21T10:43:49Z</dcterms:modified>
</cp:coreProperties>
</file>