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b6854c2b6ead7f5a628ff17cbc5c252330233a38.png"/>
<Relationship Id="rId4" Type="http://schemas.openxmlformats.org/officeDocument/2006/relationships/image" Target="../media/99bd527b305d7df4cd0f0e18d900c77f05dd0c1e.png"/>
<Relationship Id="rId5" Type="http://schemas.openxmlformats.org/officeDocument/2006/relationships/image" Target="../media/5b613836efa398db1c8d167efec1ff3080445c73.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29eee05d0a145fadfd9d30956273db49c901fd3b.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Northampton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Northampton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$1.51M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$551K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$959K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Northampton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Northampton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Northampton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$108K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Northampton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$98.2K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$9.88K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2026-08-21T10:43:54Z</dcterms:modified>
</cp:coreProperties>
</file>