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c2b9c63bec9497751f6444f4893ac0d488892c0.png"/>
<Relationship Id="rId4" Type="http://schemas.openxmlformats.org/officeDocument/2006/relationships/image" Target="../media/2cf58409d9412e38237f012d54a44c82653e64ff.png"/>
<Relationship Id="rId5" Type="http://schemas.openxmlformats.org/officeDocument/2006/relationships/image" Target="../media/771c9f1eb6feb960e6f1a773358144fe7d3af0b9.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6c3dcbb7cc57fb280e30633f0c84d5a67b45b3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Onslow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Onslow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$20.5M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$7.49M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$13M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Onslow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Onslow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Onslow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$883K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Onslow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$376K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$332K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$93.2K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2026-08-21T10:43:57Z</dcterms:modified>
</cp:coreProperties>
</file>