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b18ac8eaac62abcab40d9ba5a5a7a4b378c94bbe.png"/>
<Relationship Id="rId4" Type="http://schemas.openxmlformats.org/officeDocument/2006/relationships/image" Target="../media/17d93613f0d80fe1f38b118fa9aa04014ce30783.png"/>
<Relationship Id="rId5" Type="http://schemas.openxmlformats.org/officeDocument/2006/relationships/image" Target="../media/2e77432396246e28ee9c1f3e605d029253b323e6.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ebd8a170e7e7814a93f9e01889be8432a03e7917.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Orange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Orange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$13.2M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$4.81M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$8.37M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Orange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9</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Orange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Orange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$1.11M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8</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Orange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$378K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$238K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$202K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2026-08-21T10:44:00Z</dcterms:modified>
</cp:coreProperties>
</file>