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cedf53588bd0527a146bbb7755bffac5fbf0f0d0.png"/>
<Relationship Id="rId4" Type="http://schemas.openxmlformats.org/officeDocument/2006/relationships/image" Target="../media/e51cb6b2202560dcc1580c48e590609bac4808e9.png"/>
<Relationship Id="rId5" Type="http://schemas.openxmlformats.org/officeDocument/2006/relationships/image" Target="../media/75407d44e16ce9440d28e8dcfdb80e18991b535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0c78e84cfe209d6db24904ce3b6dd8fe8dca88b7.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Pasquotank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Pasquotank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$4.68M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$1.71M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$2.97M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Pasquotank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Pasquotank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Pasquotank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Pasquotank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2026-08-21T10:44:04Z</dcterms:modified>
</cp:coreProperties>
</file>