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929f957c06ff3f889d666664b7bc1746773399b9.png"/>
<Relationship Id="rId4" Type="http://schemas.openxmlformats.org/officeDocument/2006/relationships/image" Target="../media/d3b38dc0b696c0ad8c33984f2517dd5f6a3f8834.png"/>
<Relationship Id="rId5" Type="http://schemas.openxmlformats.org/officeDocument/2006/relationships/image" Target="../media/51af3cfd39d5ec2f5919634ad2abdf771e797316.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2d6415cdef7636b32f4a4b81d6af409ba6104b42.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Pender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Pender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$7.31M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$2.67M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$4.64M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Pender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Pender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Pender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$810K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unique </a:t>
            </a:r>
            <a:r>
              <a:rPr cap="none" sz="1000" i="0" b="1" u="none" strike="noStrike">
                <a:solidFill>
                  <a:srgbClr val="346076">
                    <a:alpha val="100000"/>
                  </a:srgbClr>
                </a:solidFill>
                <a:latin typeface="Arial"/>
                <a:cs typeface="Arial"/>
                <a:ea typeface="Arial"/>
                <a:sym typeface="Arial"/>
              </a:rPr>
              <a:t>Exhibit A strategies </a:t>
            </a:r>
            <a:r>
              <a:rPr cap="none" sz="1000" i="0" b="0" u="none" strike="noStrike">
                <a:solidFill>
                  <a:srgbClr val="000000">
                    <a:alpha val="100000"/>
                  </a:srgbClr>
                </a:solidFill>
                <a:latin typeface="Arial"/>
                <a:cs typeface="Arial"/>
                <a:ea typeface="Arial"/>
                <a:sym typeface="Arial"/>
              </a:rPr>
              <a:t> and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914131">
                    <a:alpha val="100000"/>
                  </a:srgbClr>
                </a:solidFill>
                <a:latin typeface="Arial"/>
                <a:cs typeface="Arial"/>
                <a:ea typeface="Arial"/>
                <a:sym typeface="Arial"/>
              </a:rPr>
              <a:t> Exhibit B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Pender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$438K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Exhibit B Strategy</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$325K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$46.8K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2026-08-21T10:44:06Z</dcterms:modified>
</cp:coreProperties>
</file>