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46f1850684910f3be7c8f25b3d318ed809783885.png"/>
<Relationship Id="rId4" Type="http://schemas.openxmlformats.org/officeDocument/2006/relationships/image" Target="../media/deab8b4bbd567d07f228481db70156966eed7cda.png"/>
<Relationship Id="rId5" Type="http://schemas.openxmlformats.org/officeDocument/2006/relationships/image" Target="../media/74f0f2f2925137fc9d86a956945d18f070d2bcba.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f940bab3a32f1acfb2eeccf975d1e996a677dca1.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Perquimans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Perquimans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$1.4M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$510K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$886K</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Perquimans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Perquimans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Perquimans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$31.5K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346076">
                    <a:alpha val="100000"/>
                  </a:srgbClr>
                </a:solidFill>
                <a:latin typeface="Arial"/>
                <a:cs typeface="Arial"/>
                <a:ea typeface="Arial"/>
                <a:sym typeface="Arial"/>
              </a:rPr>
              <a:t> Exhibit A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Perquimans County</a:t>
            </a:r>
            <a:r>
              <a:rPr cap="none" sz="1000" i="0" b="0" u="none" strike="noStrike">
                <a:solidFill>
                  <a:srgbClr val="000000">
                    <a:alpha val="100000"/>
                  </a:srgbClr>
                </a:solidFill>
                <a:latin typeface="Arial"/>
                <a:cs typeface="Arial"/>
                <a:ea typeface="Arial"/>
                <a:sym typeface="Arial"/>
              </a:rPr>
              <a:t>'s most-funded strategy is:'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$31.5K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2026-08-21T10:44:09Z</dcterms:modified>
</cp:coreProperties>
</file>