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fa7e1963d18f79cb8c216be05390250a6ef6d04.png"/>
<Relationship Id="rId4" Type="http://schemas.openxmlformats.org/officeDocument/2006/relationships/image" Target="../media/0f40103ebdd154b28c9ed22bed0f28b63287aa05.png"/>
<Relationship Id="rId5" Type="http://schemas.openxmlformats.org/officeDocument/2006/relationships/image" Target="../media/fa6e8a7fe461727cfe4d1d4804ed8439a5b8ef2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356b1e3659a3fdd764ab2026584860cd3a3deb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Person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$5.03M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$1.84M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$3.19M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Person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Person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$83.9K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$24.6K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2026-08-21T10:44:11Z</dcterms:modified>
</cp:coreProperties>
</file>