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0aa934131bb32f2e009bce572bb06506bacd8f0.png"/>
<Relationship Id="rId4" Type="http://schemas.openxmlformats.org/officeDocument/2006/relationships/image" Target="../media/b515d35a695e1abd03519dbab8e8a78c5e667046.png"/>
<Relationship Id="rId5" Type="http://schemas.openxmlformats.org/officeDocument/2006/relationships/image" Target="../media/90117031f463abf093c2f509e65a2185df6c0be8.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8cc3458be2cde7df6e21847228f1f0d8afcd783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Pitt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Pitt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$18.5M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$12.1M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Pitt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10</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Pitt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Pitt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$693K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Pitt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$258K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Syringe Services Program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$200K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$105K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2026-08-21T10:44:14Z</dcterms:modified>
</cp:coreProperties>
</file>