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0ad81380f36942b86e7c52ceae2fc785d6b32f1.png"/>
<Relationship Id="rId4" Type="http://schemas.openxmlformats.org/officeDocument/2006/relationships/image" Target="../media/2f567571c57f9decf98693a07f0d123c45e8b89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4a2370b9f5110225914fe9a04e9de6905e6ef7c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Polk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Polk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$3.32M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$2.11M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Polk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Polk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Polk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Polk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2026-08-21T10:44:15Z</dcterms:modified>
</cp:coreProperties>
</file>