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c8e54e29a6a2e753d6863eff749c9fc4a7ddb745.png"/>
<Relationship Id="rId4" Type="http://schemas.openxmlformats.org/officeDocument/2006/relationships/image" Target="../media/258eec562a509eb27c9ff6091941ef00cd40a982.png"/>
<Relationship Id="rId5" Type="http://schemas.openxmlformats.org/officeDocument/2006/relationships/image" Target="../media/5c485770f56371f0c1826fe0a1c556bf0fd8b599.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b00557bf4c188780de11280dc302fa1e13e61ecc.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Randolph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Randolph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$19M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$6.95M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$12.1M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Randolph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10</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6</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Randolph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Randolph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$598K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6</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Randolph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$210K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Naloxone Distribution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$106K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Addiction Treatment for Incarcerated Persons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$100K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2026-08-21T10:44:18Z</dcterms:modified>
</cp:coreProperties>
</file>