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642b710abe8114de6ec5330949aff1891d17c77f.png"/>
<Relationship Id="rId4" Type="http://schemas.openxmlformats.org/officeDocument/2006/relationships/image" Target="../media/eb08d02d636af18a684f1f8c77da41ad30c009f5.png"/>
<Relationship Id="rId5" Type="http://schemas.openxmlformats.org/officeDocument/2006/relationships/image" Target="../media/c02e7ca49cf200bd228fee2822e30f43bae8e24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b9cb7dffc9b7f0ea94c6b68c6e38d72675710b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Richmond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Richmond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$9.35M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$3.41M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$5.94M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Richmond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Richmond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Richmond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$649K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Richmond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$300K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$66.2K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2026-08-21T10:44:20Z</dcterms:modified>
</cp:coreProperties>
</file>