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b8ac018f69b7172d33c15bcf6413d1bc5e2e5eb1.png"/>
<Relationship Id="rId4" Type="http://schemas.openxmlformats.org/officeDocument/2006/relationships/image" Target="../media/092b29859842f81786b12e8aa6d0bcc253f60ccf.png"/>
<Relationship Id="rId5" Type="http://schemas.openxmlformats.org/officeDocument/2006/relationships/image" Target="../media/b3a98c384cf97826cb32a06eb77d9d7324668e06.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96ceee0155f284325affb46a823fc4fd05f65fdd.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Robeson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Robeson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$6.2M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$10.8M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Robeson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17</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11</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Robeson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Robeson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$1.07M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Robeson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$628K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Employment-related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$125K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$125K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2026-08-21T10:44:23Z</dcterms:modified>
</cp:coreProperties>
</file>