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0ee3146872d651bd736cf67d589e4b42023c05ce.png"/>
<Relationship Id="rId4" Type="http://schemas.openxmlformats.org/officeDocument/2006/relationships/image" Target="../media/22aabad6740a4849219388ed396789b7c79bea6c.png"/>
<Relationship Id="rId5" Type="http://schemas.openxmlformats.org/officeDocument/2006/relationships/image" Target="../media/a000eaabd5c31184aa8d24478373219e224e6d1b.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3d1b363701e41665a0ea883c7795af9e1cb27128.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Rockingham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Rockingham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$17M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$6.22M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$10.8M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Rockingham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5</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Rockingham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Rockingham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$441K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4</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Rockingham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$304K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Collaborative Strategic Planning</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$111K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Reentry Programs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$19.3K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2026-08-21T10:44:25Z</dcterms:modified>
</cp:coreProperties>
</file>