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e7f3f1fe4b373ddb5f2b19947362ab0f0504702b.png"/>
<Relationship Id="rId4" Type="http://schemas.openxmlformats.org/officeDocument/2006/relationships/image" Target="../media/b2068f7993e0cc430c0d1d6f317af6a69e6ba503.png"/>
<Relationship Id="rId5" Type="http://schemas.openxmlformats.org/officeDocument/2006/relationships/image" Target="../media/28332ff2b5afa6d9fc0b43051d90916ad9317c07.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57fd949f7a0b15803974f1c57cbd60e53bda191b.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Rowan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Rowan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$29.2M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$10.6M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$18.5M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Rowan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5</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8</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Rowan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Rowan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$1.04M</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7</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Rowan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Naloxone Distribution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$262K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$251K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$178K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2026-08-21T10:44:27Z</dcterms:modified>
</cp:coreProperties>
</file>