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ddd239a9315ea9daad56f21d68957a1d0cd7bd85.png"/>
<Relationship Id="rId4" Type="http://schemas.openxmlformats.org/officeDocument/2006/relationships/image" Target="../media/af160c1e4f2e6e977fa31f5fc1c651bcb1e41dc4.png"/>
<Relationship Id="rId5" Type="http://schemas.openxmlformats.org/officeDocument/2006/relationships/image" Target="../media/5bd264dee653682dab54623508c16e2f4c7ae97d.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ee6f29a47a899c88171875d1bda3ee642cf6461d.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Rutherford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Rutherford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$11.6M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$4.23M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$7.36M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Rutherford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Rutherford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Rutherford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$362K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Rutherford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$253K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$60K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$48.9K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2026-08-21T10:44:29Z</dcterms:modified>
</cp:coreProperties>
</file>