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c65fa8189dafce81db4de532edb65b3d0076a05e.png"/>
<Relationship Id="rId4" Type="http://schemas.openxmlformats.org/officeDocument/2006/relationships/image" Target="../media/add9960b1357be27eb9dea380e733c3ef0190090.png"/>
<Relationship Id="rId5" Type="http://schemas.openxmlformats.org/officeDocument/2006/relationships/image" Target="../media/a41b1e803fe23dd474e425a5fa2bb0bc322f4bab.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cfd84a77993f1c6bd98db842f2eb847692356bcf.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Sampson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Sampson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$7.73M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$2.82M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$4.91M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Sampson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one</a:t>
            </a:r>
            <a:r>
              <a:rPr cap="none" sz="1000" i="0" b="0" u="none" strike="noStrike">
                <a:solidFill>
                  <a:srgbClr val="000000">
                    <a:alpha val="100000"/>
                  </a:srgbClr>
                </a:solidFill>
                <a:latin typeface="Arial"/>
                <a:cs typeface="Arial"/>
                <a:ea typeface="Arial"/>
                <a:sym typeface="Arial"/>
              </a:rPr>
              <a:t> spending plan authorizing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Sampson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Sampson County</a:t>
            </a:r>
            <a:r>
              <a:rPr cap="none" sz="1000" i="0" b="0" u="none" strike="noStrike">
                <a:solidFill>
                  <a:srgbClr val="000000">
                    <a:alpha val="100000"/>
                  </a:srgbClr>
                </a:solidFill>
                <a:latin typeface="Arial"/>
                <a:cs typeface="Arial"/>
                <a:ea typeface="Arial"/>
                <a:sym typeface="Arial"/>
              </a:rPr>
              <a:t> has not reported spending any settlement funds </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Sampson County</a:t>
            </a:r>
            <a:r>
              <a:rPr cap="none" sz="1000" i="0" b="0" u="none" strike="noStrike">
                <a:solidFill>
                  <a:srgbClr val="000000">
                    <a:alpha val="100000"/>
                  </a:srgbClr>
                </a:solidFill>
                <a:latin typeface="Arial"/>
                <a:cs typeface="Arial"/>
                <a:ea typeface="Arial"/>
                <a:sym typeface="Arial"/>
              </a:rPr>
              <a:t> has not yet reported funding any strategies.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2026-08-21T10:44:32Z</dcterms:modified>
</cp:coreProperties>
</file>