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5910cd5dc957f957d896313af86702ddf8081ba1.png"/>
<Relationship Id="rId4" Type="http://schemas.openxmlformats.org/officeDocument/2006/relationships/image" Target="../media/04cf950fe096a2c5c0ec5fc13f804e1ce0520676.png"/>
<Relationship Id="rId5" Type="http://schemas.openxmlformats.org/officeDocument/2006/relationships/image" Target="../media/ca21097d13d990ec872b03bccd96df66f3157977.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6b6eaaccd2ea41a36c0df41dc1ed97acbaf3539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Scotland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Scotland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$5.61M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$2.05M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$3.56M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Scotland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Scotland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Scotland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$276K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1</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914131">
                    <a:alpha val="100000"/>
                  </a:srgbClr>
                </a:solidFill>
                <a:latin typeface="Arial"/>
                <a:cs typeface="Arial"/>
                <a:ea typeface="Arial"/>
                <a:sym typeface="Arial"/>
              </a:rPr>
              <a:t>Exhibit B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Scotland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Exhibit B Strategy</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$179K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$97.1K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2026-08-21T10:44:34Z</dcterms:modified>
</cp:coreProperties>
</file>