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71c3b67fe7b3eb69d46f4d432e33e9ea26eaeb3.png"/>
<Relationship Id="rId4" Type="http://schemas.openxmlformats.org/officeDocument/2006/relationships/image" Target="../media/136cbeb33b4ff5b6e385b72871c34b30aa348d81.png"/>
<Relationship Id="rId5" Type="http://schemas.openxmlformats.org/officeDocument/2006/relationships/image" Target="../media/1bd21540b45d5b0d84b511dabae4fcb87b160f2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41ea810b76368ed1b92c3eb501e930d72e5a9a6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Stanly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Stanly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$9.05M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$5.75M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Stanly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31</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Information from the ten most recent authorization dates is shown below.</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Stanly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Stanly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$1.11M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Stanly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$393K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$338K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$177K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2026-08-21T10:44:37Z</dcterms:modified>
</cp:coreProperties>
</file>