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c0ea92c0541c1d59abe7a251500cd2d450aa786.png"/>
<Relationship Id="rId4" Type="http://schemas.openxmlformats.org/officeDocument/2006/relationships/image" Target="../media/5c3878a9702057a9953026037917be2ece3c2573.png"/>
<Relationship Id="rId5" Type="http://schemas.openxmlformats.org/officeDocument/2006/relationships/image" Target="../media/0344ccc7c8ea8144ac9f08ebdabd9c2229b0379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b06f892caca072adaebf252e8d55be52951d4f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Stokes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Stokes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$7.79M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$2.84M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$4.95M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Stokes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Stokes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Stokes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$304K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Stokes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2026-08-21T10:44:40Z</dcterms:modified>
</cp:coreProperties>
</file>