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3a0f70269427de56f6e42a468e8c5bf35410cb17.png"/>
<Relationship Id="rId4" Type="http://schemas.openxmlformats.org/officeDocument/2006/relationships/image" Target="../media/f8e34eadda2309926b9b5ac43a91b28cac4b4a69.png"/>
<Relationship Id="rId5" Type="http://schemas.openxmlformats.org/officeDocument/2006/relationships/image" Target="../media/3c7cadc56a6ffd27660ed5191c5bf3f1b57003ae.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38335a485281417a7f612ec82b5a9b2bada69b0d.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Surry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Surry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$17.6M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$6.43M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$11.2M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Surry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Surry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Surry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$762K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Surry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$252K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$152K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$138K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2026-08-21T10:44:42Z</dcterms:modified>
</cp:coreProperties>
</file>