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8bdc3a80041f5f457ee9e918174b54000882c6d.png"/>
<Relationship Id="rId4" Type="http://schemas.openxmlformats.org/officeDocument/2006/relationships/image" Target="../media/17d1b5d008d85acab9a182df4ab944619916d84a.png"/>
<Relationship Id="rId5" Type="http://schemas.openxmlformats.org/officeDocument/2006/relationships/image" Target="../media/de3cd0b110061ad884316276d99acc6239e4a0e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c5aa1b2218395938486f1082a8cc59fbfaf5a85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Transylvania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Transylvania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$6.21M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$2.27M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$3.94M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Transylvania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strategy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Transylvania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Transylvania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$24.9K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Transylvania County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$24.9K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2026-08-21T10:44:46Z</dcterms:modified>
</cp:coreProperties>
</file>