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a97f29bb457b532069fd1ce4794c597c72b9e4dc.png"/>
<Relationship Id="rId4" Type="http://schemas.openxmlformats.org/officeDocument/2006/relationships/image" Target="../media/ce685c337f03dfdfaeec01b64d7479c24b970bf6.png"/>
<Relationship Id="rId5" Type="http://schemas.openxmlformats.org/officeDocument/2006/relationships/image" Target="../media/406c9392c88807c42aa69ec2518fcd6c046b03ed.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7e0d77cd867db0fac5061bb11c4b8ff1536b544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Tyrrell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Tyrrell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$517K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$189K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$328K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Tyrrell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Tyrrell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Tyrrell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$12.5K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Tyrrell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$6.26K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Syringe Services Program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$6.26K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2026-08-21T10:44:48Z</dcterms:modified>
</cp:coreProperties>
</file>