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91f00b7a9d4f98277d1be28c2f4068de1fc3065.png"/>
<Relationship Id="rId4" Type="http://schemas.openxmlformats.org/officeDocument/2006/relationships/image" Target="../media/d3f33be2f7828ce3c770fe73dd9cd1c865b17eb6.png"/>
<Relationship Id="rId5" Type="http://schemas.openxmlformats.org/officeDocument/2006/relationships/image" Target="../media/d5acf169eadd0b9071354a01f24be25829f9417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7c3dcf556c208d2c68e1664030589fe2f1f629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Union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Union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$18.3M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$6.68M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$11.6M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Union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Union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Union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$1.74M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914131">
                    <a:alpha val="100000"/>
                  </a:srgbClr>
                </a:solidFill>
                <a:latin typeface="Arial"/>
                <a:cs typeface="Arial"/>
                <a:ea typeface="Arial"/>
                <a:sym typeface="Arial"/>
              </a:rPr>
              <a:t>Exhibit B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Union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Exhibit B Strategy</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$1.74M</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2026-08-21T10:44:51Z</dcterms:modified>
</cp:coreProperties>
</file>