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7a998fb794ea3af3773b21c7511e0132bc75f20.png"/>
<Relationship Id="rId4" Type="http://schemas.openxmlformats.org/officeDocument/2006/relationships/image" Target="../media/e5be7ab5bc2e6fcd460defd48016e16bfc013cd9.png"/>
<Relationship Id="rId5" Type="http://schemas.openxmlformats.org/officeDocument/2006/relationships/image" Target="../media/78081e13fa47bf2fc87bcd655524261ed3c4bfc3.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7cfb5a6f2acff35b7a0d94ad272a998f215cecf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Wake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Wake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$70M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$25.6M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$44.5M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Wake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Wake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Wake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$2.73M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Wake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$914K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$441K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$395K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2026-08-21T10:44:55Z</dcterms:modified>
</cp:coreProperties>
</file>