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96150d6231bf9f3b9c6b3ee7f7ef041f47c8f80e.png"/>
<Relationship Id="rId4" Type="http://schemas.openxmlformats.org/officeDocument/2006/relationships/image" Target="../media/7082656f2f769338000604dc361f49930ebe4075.png"/>
<Relationship Id="rId5" Type="http://schemas.openxmlformats.org/officeDocument/2006/relationships/image" Target="../media/f2ef5b75805441348bab5608bf744dd30bc73531.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201405f67627667e6d331c7162fffaf54ef008bd.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Warren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Warren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$1.33M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$485K</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$843K</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Warren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one</a:t>
            </a:r>
            <a:r>
              <a:rPr cap="none" sz="1000" i="0" b="0" u="none" strike="noStrike">
                <a:solidFill>
                  <a:srgbClr val="000000">
                    <a:alpha val="100000"/>
                  </a:srgbClr>
                </a:solidFill>
                <a:latin typeface="Arial"/>
                <a:cs typeface="Arial"/>
                <a:ea typeface="Arial"/>
                <a:sym typeface="Arial"/>
              </a:rPr>
              <a:t> spending plan authorizing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Warren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Warren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$35K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Warren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$17.7K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Early Intervention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$17.3K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2026-08-21T10:44:57Z</dcterms:modified>
</cp:coreProperties>
</file>