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f85a4a23b1b7b12302b89d1c42b497fc1a3df70d.png"/>
<Relationship Id="rId4" Type="http://schemas.openxmlformats.org/officeDocument/2006/relationships/image" Target="../media/5e0590e09804a153e4867f72f042bb480f0220a3.png"/>
<Relationship Id="rId5" Type="http://schemas.openxmlformats.org/officeDocument/2006/relationships/image" Target="../media/ddc330919cd98e1d0d2997718205b6683b7fd085.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fdafd9b33f12ca2930512a36c65e7aad6cdda001.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Washington County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Washington County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$933K</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$341K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$593K</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Washington County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5</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4</a:t>
            </a:r>
            <a:r>
              <a:rPr cap="none" sz="1000" i="0" b="0" u="none" strike="noStrike">
                <a:solidFill>
                  <a:srgbClr val="000000">
                    <a:alpha val="100000"/>
                  </a:srgbClr>
                </a:solidFill>
                <a:latin typeface="Arial"/>
                <a:cs typeface="Arial"/>
                <a:ea typeface="Arial"/>
                <a:sym typeface="Arial"/>
              </a:rPr>
              <a:t> unique strategies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Washington County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Washington County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$62.5K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3</a:t>
            </a:r>
            <a:r>
              <a:rPr cap="none" sz="1000" i="0" b="0" u="none" strike="noStrike">
                <a:solidFill>
                  <a:srgbClr val="000000">
                    <a:alpha val="100000"/>
                  </a:srgbClr>
                </a:solidFill>
                <a:latin typeface="Arial"/>
                <a:cs typeface="Arial"/>
                <a:ea typeface="Arial"/>
                <a:sym typeface="Arial"/>
              </a:rPr>
              <a:t> unique </a:t>
            </a:r>
            <a:r>
              <a:rPr cap="none" sz="1000" i="0" b="1" u="none" strike="noStrike">
                <a:solidFill>
                  <a:srgbClr val="346076">
                    <a:alpha val="100000"/>
                  </a:srgbClr>
                </a:solidFill>
                <a:latin typeface="Arial"/>
                <a:cs typeface="Arial"/>
                <a:ea typeface="Arial"/>
                <a:sym typeface="Arial"/>
              </a:rPr>
              <a:t>Exhibit A strategies</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Washington County</a:t>
            </a:r>
            <a:r>
              <a:rPr cap="none" sz="1000" i="0" b="0" u="none" strike="noStrike">
                <a:solidFill>
                  <a:srgbClr val="000000">
                    <a:alpha val="100000"/>
                  </a:srgbClr>
                </a:solidFill>
                <a:latin typeface="Arial"/>
                <a:cs typeface="Arial"/>
                <a:ea typeface="Arial"/>
                <a:sym typeface="Arial"/>
              </a:rPr>
              <a:t>'s most-funded strategies are:</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Naloxone Distribution</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$21.2K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Syringe Services Program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$21.2K</a:t>
            </a:r>
            <a:r>
              <a:rPr cap="none" sz="1000" i="0" b="0" u="none" strike="noStrike">
                <a:solidFill>
                  <a:srgbClr val="000000">
                    <a:alpha val="100000"/>
                  </a:srgbClr>
                </a:solidFill>
                <a:latin typeface="Arial"/>
                <a:cs typeface="Arial"/>
                <a:ea typeface="Arial"/>
                <a:sym typeface="Arial"/>
              </a:rPr>
              <a:t>.</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$20K</a:t>
            </a:r>
            <a:r>
              <a:rPr cap="none" sz="1000" i="0" b="0" u="none" strike="noStrike">
                <a:solidFill>
                  <a:srgbClr val="000000">
                    <a:alpha val="100000"/>
                  </a:srgbClr>
                </a:solidFill>
                <a:latin typeface="Arial"/>
                <a:cs typeface="Arial"/>
                <a:ea typeface="Arial"/>
                <a:sym typeface="Arial"/>
              </a:rPr>
              <a:t>.</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2026-08-21T10:45:00Z</dcterms:modified>
</cp:coreProperties>
</file>