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bfa2742fc409e36f8dfbed4ee6bb1a3927df759b.png"/>
<Relationship Id="rId4" Type="http://schemas.openxmlformats.org/officeDocument/2006/relationships/image" Target="../media/d48df5071739aa531d1eb81efd443665b0282055.png"/>
<Relationship Id="rId5" Type="http://schemas.openxmlformats.org/officeDocument/2006/relationships/image" Target="../media/e4ea38c50c87b9625406a81bb01193201a2ecf2b.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b0591247a90be827fa92d7a8aef458e1108875ac.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Watauga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Watauga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$5.86M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$2.14M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$3.72M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Watauga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9</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Watauga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Watauga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$1.06M</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9</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Watauga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$356K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Housing Support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$248K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$154K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2026-08-21T10:45:02Z</dcterms:modified>
</cp:coreProperties>
</file>