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446ce14d047f96a691556458005aee9aca7082a.png"/>
<Relationship Id="rId4" Type="http://schemas.openxmlformats.org/officeDocument/2006/relationships/image" Target="../media/fd4ccf8900a5f37b54887af1237907e93797085d.png"/>
<Relationship Id="rId5" Type="http://schemas.openxmlformats.org/officeDocument/2006/relationships/image" Target="../media/634b352ebdf0bb1d0d9ac962aa51355edfe73a80.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58925e3e6ec146cf6cab8bf2f435ebd13ec84f2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Wayne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Wayne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$4.42M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$7.69M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Wayne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8</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Wayne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Wayne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$475K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Wayne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$218K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Addiction Treatment for Incarcerated Persons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$165K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$50.5K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2026-08-21T10:45:05Z</dcterms:modified>
</cp:coreProperties>
</file>