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bd4d2d8fdcfd636a8f0490166924b79bab678a9f.png"/>
<Relationship Id="rId4" Type="http://schemas.openxmlformats.org/officeDocument/2006/relationships/image" Target="../media/0902cfcef8df45eda7d46e5a902104e1716caefd.png"/>
<Relationship Id="rId5" Type="http://schemas.openxmlformats.org/officeDocument/2006/relationships/image" Target="../media/34d08ba2d8d4d599a2d1fdd12f670912e53788fc.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c3238eed9c02142cd6aeb764ff49a0c7018bfbb4.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Wilkes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Wilkes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$24.9M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$9.1M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$15.8M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Wilkes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6</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12</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Wilkes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Wilkes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$2.18M</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7</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and </a:t>
            </a:r>
            <a:r>
              <a:rPr cap="none" sz="1000" i="0" b="1" u="none" strike="noStrike">
                <a:solidFill>
                  <a:srgbClr val="000000">
                    <a:alpha val="100000"/>
                  </a:srgbClr>
                </a:solidFill>
                <a:latin typeface="Arial"/>
                <a:cs typeface="Arial"/>
                <a:ea typeface="Arial"/>
                <a:sym typeface="Arial"/>
              </a:rPr>
              <a:t>5</a:t>
            </a:r>
            <a:r>
              <a:rPr cap="none" sz="1000" i="0" b="0" u="none" strike="noStrike">
                <a:solidFill>
                  <a:srgbClr val="000000">
                    <a:alpha val="100000"/>
                  </a:srgbClr>
                </a:solidFill>
                <a:latin typeface="Arial"/>
                <a:cs typeface="Arial"/>
                <a:ea typeface="Arial"/>
                <a:sym typeface="Arial"/>
              </a:rPr>
              <a:t>unique </a:t>
            </a:r>
            <a:r>
              <a:rPr cap="none" sz="1000" i="0" b="1" u="none" strike="noStrike">
                <a:solidFill>
                  <a:srgbClr val="914131">
                    <a:alpha val="100000"/>
                  </a:srgbClr>
                </a:solidFill>
                <a:latin typeface="Arial"/>
                <a:cs typeface="Arial"/>
                <a:ea typeface="Arial"/>
                <a:sym typeface="Arial"/>
              </a:rPr>
              <a:t>Exhibit B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Wilkes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$790K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$452K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Addiction Treatment for Incarcerated Persons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$310K</a:t>
            </a:r>
            <a:r>
              <a:rPr cap="none" sz="1000" i="0" b="0" u="none" strike="noStrike">
                <a:solidFill>
                  <a:srgbClr val="000000">
                    <a:alpha val="100000"/>
                  </a:srgbClr>
                </a:solidFill>
                <a:latin typeface="Arial"/>
                <a:cs typeface="Arial"/>
                <a:ea typeface="Arial"/>
                <a:sym typeface="Arial"/>
              </a:rPr>
              <a:t>.</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2026-08-21T10:45:07Z</dcterms:modified>
</cp:coreProperties>
</file>