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4a0985a377aea861ce4956f8723df048396a6de3.png"/>
<Relationship Id="rId4" Type="http://schemas.openxmlformats.org/officeDocument/2006/relationships/image" Target="../media/75c407e4faf9b7966fcdf9785e8c963e9ddb37a0.png"/>
<Relationship Id="rId5" Type="http://schemas.openxmlformats.org/officeDocument/2006/relationships/image" Target="../media/da5decb7d9574ab1254cd2dfec4527ee2ab9738b.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73616aee0c7440f00be83352a20ca3579816b98f.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City of Wilmington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Wilmington</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$0</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already received the full </a:t>
            </a:r>
            <a:r>
              <a:rPr cap="none" sz="1000" i="0" b="1" u="none" strike="noStrike">
                <a:solidFill>
                  <a:srgbClr val="000000">
                    <a:alpha val="100000"/>
                  </a:srgbClr>
                </a:solidFill>
                <a:latin typeface="Arial"/>
                <a:cs typeface="Arial"/>
                <a:ea typeface="Arial"/>
                <a:sym typeface="Arial"/>
              </a:rPr>
              <a:t>$0</a:t>
            </a:r>
            <a:r>
              <a:rPr cap="none" sz="1000" i="0" b="0" u="none" strike="noStrike">
                <a:solidFill>
                  <a:srgbClr val="000000">
                    <a:alpha val="100000"/>
                  </a:srgbClr>
                </a:solidFill>
                <a:latin typeface="Arial"/>
                <a:cs typeface="Arial"/>
                <a:ea typeface="Arial"/>
                <a:sym typeface="Arial"/>
              </a:rPr>
              <a:t>.</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Wilmington</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spending plan authorizing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City of Wilmington</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Wilmington</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$450K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Wilmington</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$434K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Naloxone Distribution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$15.2K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2026-08-21T10:45:10Z</dcterms:modified>
</cp:coreProperties>
</file>