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91d39c1b48d376836cd75be73eda2f4379ea843.png"/>
<Relationship Id="rId4" Type="http://schemas.openxmlformats.org/officeDocument/2006/relationships/image" Target="../media/74c7070149a14defb50be0cd705232026e9bae6a.png"/>
<Relationship Id="rId5" Type="http://schemas.openxmlformats.org/officeDocument/2006/relationships/image" Target="../media/236cfbce6df6a9eb74942ff29dabd737fcc8891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68690b0ca4a569f667a1b971aac879b3ebeabb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Wilson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$8.07M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$2.95M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$5.12M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Wilson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$885K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$185K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$177K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2026-08-21T10:45:12Z</dcterms:modified>
</cp:coreProperties>
</file>