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880c37be9640cca348eac8b457dcb31e93d1add4.png"/>
<Relationship Id="rId4" Type="http://schemas.openxmlformats.org/officeDocument/2006/relationships/image" Target="../media/db0b056ece6ac9f66f4b8df7e872786a9ff82b3a.png"/>
<Relationship Id="rId5" Type="http://schemas.openxmlformats.org/officeDocument/2006/relationships/image" Target="../media/c00e05adfcfe3c96c0a2b02a624c9f3124889558.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6100027de41c9b7d9241932f8bc9d8b1b94024c7.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City of Winston-Salem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Winston-Salem</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$6.17M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$2.25M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$3.92M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Winston-Salem</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unique strategy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City of Winston-Salem</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Winston-Salem</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$1.25M</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346076">
                    <a:alpha val="100000"/>
                  </a:srgbClr>
                </a:solidFill>
                <a:latin typeface="Arial"/>
                <a:cs typeface="Arial"/>
                <a:ea typeface="Arial"/>
                <a:sym typeface="Arial"/>
              </a:rPr>
              <a:t> Exhibit A strategy</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Winston-Salem</a:t>
            </a:r>
            <a:r>
              <a:rPr cap="none" sz="1000" i="0" b="0" u="none" strike="noStrike">
                <a:solidFill>
                  <a:srgbClr val="000000">
                    <a:alpha val="100000"/>
                  </a:srgbClr>
                </a:solidFill>
                <a:latin typeface="Arial"/>
                <a:cs typeface="Arial"/>
                <a:ea typeface="Arial"/>
                <a:sym typeface="Arial"/>
              </a:rPr>
              <a:t>'s most-funded strategy is:'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Criminal Justice Diversion Programs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$1.25M</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2026-08-21T10:45:15Z</dcterms:modified>
</cp:coreProperties>
</file>